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unknown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2" r:id="rId14"/>
    <p:sldId id="273" r:id="rId15"/>
    <p:sldId id="274" r:id="rId16"/>
    <p:sldId id="275" r:id="rId17"/>
    <p:sldId id="276" r:id="rId18"/>
    <p:sldId id="268" r:id="rId19"/>
    <p:sldId id="269" r:id="rId20"/>
    <p:sldId id="270" r:id="rId21"/>
    <p:sldId id="271" r:id="rId22"/>
    <p:sldId id="277" r:id="rId23"/>
    <p:sldId id="278" r:id="rId24"/>
    <p:sldId id="279" r:id="rId25"/>
    <p:sldId id="280" r:id="rId26"/>
    <p:sldId id="282" r:id="rId27"/>
    <p:sldId id="281" r:id="rId28"/>
    <p:sldId id="283" r:id="rId29"/>
    <p:sldId id="284" r:id="rId30"/>
    <p:sldId id="285" r:id="rId31"/>
    <p:sldId id="286" r:id="rId32"/>
    <p:sldId id="287" r:id="rId33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44" y="252"/>
      </p:cViewPr>
      <p:guideLst>
        <p:guide orient="horz" pos="3239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presProps" Target="presProps.xml"  /><Relationship Id="rId35" Type="http://schemas.openxmlformats.org/officeDocument/2006/relationships/viewProps" Target="viewProps.xml"  /><Relationship Id="rId36" Type="http://schemas.openxmlformats.org/officeDocument/2006/relationships/theme" Target="theme/theme1.xml"  /><Relationship Id="rId37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08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81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360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746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82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775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273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034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954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07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372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924224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506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371600" rtl="0" eaLnBrk="1" latinLnBrk="1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1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gif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Relationship Id="rId3" Type="http://schemas.openxmlformats.org/officeDocument/2006/relationships/video" Target="../media/unknown1.mp4"  /><Relationship Id="rId4" Type="http://schemas.microsoft.com/office/2007/relationships/media" Target="../media/unknown1.mp4"  /><Relationship Id="rId5" Type="http://schemas.openxmlformats.org/officeDocument/2006/relationships/image" Target="../media/image29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Relationship Id="rId3" Type="http://schemas.openxmlformats.org/officeDocument/2006/relationships/image" Target="../media/image36.gif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05439" y="28575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90279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23837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17882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00329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30528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606080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85103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05279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78148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35760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12506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25438" y="0"/>
            <a:ext cx="2637123" cy="148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14341"/>
      </p:ext>
    </p:extLst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0377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16646"/>
      </p:ext>
    </p:extLst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00410"/>
      </p:ext>
    </p:extLst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58919"/>
      </p:ext>
    </p:extLst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38829"/>
      </p:ext>
    </p:extLst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15062"/>
      </p:ext>
    </p:extLst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" name="시연영상.mp4">
            <a:hlinkClick r:id="" action="ppaction://media"/>
          </p:cNvPr>
          <p:cNvPicPr>
            <a:picLocks noRot="1"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3421674" y="1359144"/>
            <a:ext cx="11444652" cy="643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6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3227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07582"/>
      </p:ext>
    </p:extLst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45711"/>
      </p:ext>
    </p:extLst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85902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34156"/>
      </p:ext>
    </p:extLst>
  </p:cSld>
  <p:clrMapOvr>
    <a:masterClrMapping/>
  </p:clrMapOvr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15989"/>
      </p:ext>
    </p:extLst>
  </p:cSld>
  <p:clrMapOvr>
    <a:masterClrMapping/>
  </p:clrMapOvr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53265"/>
      </p:ext>
    </p:extLst>
  </p:cSld>
  <p:clrMapOvr>
    <a:masterClrMapping/>
  </p:clrMapOvr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99574" y="28575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406525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90289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255951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00767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984528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9456"/>
            <a:ext cx="18375924" cy="1033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11645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811598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0</ep:Words>
  <ep:PresentationFormat>사용자 지정</ep:PresentationFormat>
  <ep:Paragraphs>0</ep:Paragraphs>
  <ep:Slides>32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ep:HeadingPairs>
  <ep:TitlesOfParts>
    <vt:vector size="33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2025-08-18T07:01:38.000</dcterms:created>
  <dc:creator>승원 전</dc:creator>
  <cp:lastModifiedBy>전승원</cp:lastModifiedBy>
  <dcterms:modified xsi:type="dcterms:W3CDTF">2025-08-26T07:37:59.927</dcterms:modified>
  <cp:revision>56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